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5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tif>
</file>

<file path=ppt/media/image21.tif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10/20/2016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"/><Relationship Id="rId2" Type="http://schemas.openxmlformats.org/officeDocument/2006/relationships/image" Target="../media/image20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77-288.com/in.cgi?16&amp;parameter=bc+gambling+trends&amp;ur=1&amp;HTTP_REFERER=http://www.germancarservicescottsdale.com/bc-gambling-trends/" TargetMode="External"/><Relationship Id="rId2" Type="http://schemas.openxmlformats.org/officeDocument/2006/relationships/hyperlink" Target="http://weplay.co/gamification-success-storie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1474" y="1581665"/>
            <a:ext cx="9805016" cy="1729380"/>
          </a:xfrm>
        </p:spPr>
        <p:txBody>
          <a:bodyPr/>
          <a:lstStyle/>
          <a:p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Animation Game Design using Multimedia Techniques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1474" y="4340774"/>
            <a:ext cx="8825658" cy="861420"/>
          </a:xfrm>
        </p:spPr>
        <p:txBody>
          <a:bodyPr/>
          <a:lstStyle/>
          <a:p>
            <a:r>
              <a:rPr lang="en-AU" dirty="0" err="1" smtClean="0"/>
              <a:t>Zhenghao</a:t>
            </a:r>
            <a:r>
              <a:rPr lang="en-AU" dirty="0" smtClean="0"/>
              <a:t> </a:t>
            </a:r>
            <a:r>
              <a:rPr lang="en-AU" dirty="0" err="1" smtClean="0"/>
              <a:t>chen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0080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078" y="2289312"/>
            <a:ext cx="5738191" cy="43036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079" y="2289311"/>
            <a:ext cx="5738190" cy="43036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Environment Setting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1916" y="2414030"/>
            <a:ext cx="8825659" cy="3416300"/>
          </a:xfrm>
        </p:spPr>
        <p:txBody>
          <a:bodyPr/>
          <a:lstStyle/>
          <a:p>
            <a:r>
              <a:rPr lang="en-AU" dirty="0" smtClean="0"/>
              <a:t>Background</a:t>
            </a:r>
          </a:p>
          <a:p>
            <a:pPr lvl="1"/>
            <a:r>
              <a:rPr lang="en-AU" dirty="0" smtClean="0"/>
              <a:t>White House Relevant </a:t>
            </a:r>
          </a:p>
          <a:p>
            <a:pPr lvl="1"/>
            <a:r>
              <a:rPr lang="en-AU" dirty="0" smtClean="0"/>
              <a:t>Video Techniques</a:t>
            </a:r>
            <a:endParaRPr lang="en-AU" dirty="0"/>
          </a:p>
          <a:p>
            <a:pPr marL="0" indent="0">
              <a:buNone/>
            </a:pPr>
            <a:endParaRPr lang="en-AU" dirty="0"/>
          </a:p>
          <a:p>
            <a:r>
              <a:rPr lang="en-AU" dirty="0" smtClean="0"/>
              <a:t>Sound Track</a:t>
            </a:r>
          </a:p>
          <a:p>
            <a:pPr lvl="1"/>
            <a:r>
              <a:rPr lang="en-AU" dirty="0" smtClean="0"/>
              <a:t>BGM</a:t>
            </a:r>
          </a:p>
          <a:p>
            <a:pPr lvl="1"/>
            <a:r>
              <a:rPr lang="en-AU" dirty="0" smtClean="0"/>
              <a:t>Interaction Track</a:t>
            </a:r>
          </a:p>
          <a:p>
            <a:pPr lvl="2"/>
            <a:r>
              <a:rPr lang="en-AU" dirty="0" smtClean="0"/>
              <a:t>Using java BEADS library[6]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91" y="2248345"/>
            <a:ext cx="5444977" cy="43446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069" y="2248345"/>
            <a:ext cx="5769300" cy="434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801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Post Production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3721" y="2463456"/>
            <a:ext cx="8825659" cy="4060911"/>
          </a:xfrm>
        </p:spPr>
        <p:txBody>
          <a:bodyPr>
            <a:normAutofit fontScale="92500" lnSpcReduction="10000"/>
          </a:bodyPr>
          <a:lstStyle/>
          <a:p>
            <a:r>
              <a:rPr lang="en-AU" dirty="0"/>
              <a:t>Associated </a:t>
            </a:r>
            <a:r>
              <a:rPr lang="en-AU" dirty="0" smtClean="0"/>
              <a:t>Product</a:t>
            </a:r>
          </a:p>
          <a:p>
            <a:pPr lvl="1"/>
            <a:r>
              <a:rPr lang="en-AU" dirty="0" smtClean="0"/>
              <a:t>Poster</a:t>
            </a:r>
          </a:p>
          <a:p>
            <a:pPr lvl="2"/>
            <a:r>
              <a:rPr lang="en-AU" dirty="0" smtClean="0"/>
              <a:t>Image Enhancement</a:t>
            </a:r>
          </a:p>
          <a:p>
            <a:pPr lvl="1"/>
            <a:r>
              <a:rPr lang="en-AU" dirty="0" smtClean="0"/>
              <a:t>Title </a:t>
            </a:r>
          </a:p>
          <a:p>
            <a:pPr lvl="2"/>
            <a:r>
              <a:rPr lang="en-AU" dirty="0" smtClean="0"/>
              <a:t>3d </a:t>
            </a:r>
            <a:r>
              <a:rPr lang="en-AU" dirty="0" smtClean="0"/>
              <a:t>animation, particle System, lighting</a:t>
            </a:r>
            <a:endParaRPr lang="en-AU" dirty="0" smtClean="0"/>
          </a:p>
          <a:p>
            <a:pPr lvl="1"/>
            <a:r>
              <a:rPr lang="en-AU" dirty="0" smtClean="0"/>
              <a:t>Trailer </a:t>
            </a:r>
            <a:endParaRPr lang="en-AU" dirty="0" smtClean="0"/>
          </a:p>
          <a:p>
            <a:pPr lvl="2"/>
            <a:r>
              <a:rPr lang="en-AU" dirty="0" smtClean="0"/>
              <a:t>Video Skills</a:t>
            </a:r>
          </a:p>
          <a:p>
            <a:pPr lvl="1"/>
            <a:r>
              <a:rPr lang="en-AU" dirty="0" smtClean="0"/>
              <a:t>Promotion Web</a:t>
            </a:r>
            <a:endParaRPr lang="en-AU" dirty="0" smtClean="0"/>
          </a:p>
          <a:p>
            <a:pPr lvl="2"/>
            <a:r>
              <a:rPr lang="en-AU" dirty="0" smtClean="0"/>
              <a:t>HTML, </a:t>
            </a:r>
            <a:r>
              <a:rPr lang="en-AU" dirty="0" smtClean="0"/>
              <a:t>p5js, </a:t>
            </a:r>
            <a:r>
              <a:rPr lang="en-AU" dirty="0" err="1" smtClean="0"/>
              <a:t>Jquery</a:t>
            </a:r>
            <a:endParaRPr lang="en-AU" dirty="0" smtClean="0"/>
          </a:p>
          <a:p>
            <a:pPr marL="914400" lvl="2" indent="0">
              <a:buNone/>
            </a:pPr>
            <a:endParaRPr lang="en-AU" dirty="0"/>
          </a:p>
          <a:p>
            <a:r>
              <a:rPr lang="en-AU" dirty="0" smtClean="0"/>
              <a:t>HCI – getting user experience</a:t>
            </a:r>
          </a:p>
          <a:p>
            <a:pPr lvl="1"/>
            <a:r>
              <a:rPr lang="en-AU" dirty="0" smtClean="0"/>
              <a:t>Audience is your lord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372" y="2621861"/>
            <a:ext cx="2356734" cy="37440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6947" y="2621859"/>
            <a:ext cx="4250725" cy="39025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925" y="2463456"/>
            <a:ext cx="4351747" cy="421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71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Reference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8922" y="2446981"/>
            <a:ext cx="8825659" cy="42545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dirty="0" smtClean="0"/>
              <a:t>[1] </a:t>
            </a:r>
            <a:r>
              <a:rPr lang="en-AU" dirty="0" smtClean="0">
                <a:hlinkClick r:id="rId2"/>
              </a:rPr>
              <a:t>http</a:t>
            </a:r>
            <a:r>
              <a:rPr lang="en-AU" dirty="0">
                <a:hlinkClick r:id="rId2"/>
              </a:rPr>
              <a:t>://weplay.co/gamification-success-stories</a:t>
            </a:r>
            <a:r>
              <a:rPr lang="en-AU" dirty="0" smtClean="0">
                <a:hlinkClick r:id="rId2"/>
              </a:rPr>
              <a:t>/</a:t>
            </a:r>
            <a:endParaRPr lang="en-AU" dirty="0" smtClean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/>
              <a:t>[2] </a:t>
            </a:r>
            <a:r>
              <a:rPr lang="en-AU" dirty="0">
                <a:hlinkClick r:id="rId3"/>
              </a:rPr>
              <a:t>http://77-288.com/in.cgi?16&amp;parameter=bc+gambling+trends&amp;ur=1&amp;HTTP_REFERER=http://</a:t>
            </a:r>
            <a:r>
              <a:rPr lang="en-AU" dirty="0" smtClean="0">
                <a:hlinkClick r:id="rId3"/>
              </a:rPr>
              <a:t>www.germancarservicescottsdale.com/bc-gambling-trends</a:t>
            </a:r>
            <a:r>
              <a:rPr lang="en-AU" dirty="0" smtClean="0">
                <a:hlinkClick r:id="rId3"/>
              </a:rPr>
              <a:t>/</a:t>
            </a:r>
            <a:endParaRPr lang="en-AU" dirty="0" smtClean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[3] </a:t>
            </a:r>
            <a:r>
              <a:rPr lang="en-AU" dirty="0"/>
              <a:t>Sites.google.com. (2016). k-means clustering algorithm - Data Clustering Algorithms. [online] Available at: https://sites.google.com/site/dataclusteringalgorithms/k-means-clustering-algorithm [Accessed 21 May 2016]. </a:t>
            </a:r>
            <a:endParaRPr lang="en-AU" dirty="0" smtClean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[4] </a:t>
            </a:r>
            <a:r>
              <a:rPr lang="en-AU" dirty="0"/>
              <a:t>Stanford.edu. (2016). CS221. [online] Available at: http://stanford.edu/~cpiech/cs221/handouts/kmeans.html [Accessed 21 May 2016].</a:t>
            </a:r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308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2619" y="839253"/>
            <a:ext cx="8761413" cy="706964"/>
          </a:xfrm>
        </p:spPr>
        <p:txBody>
          <a:bodyPr/>
          <a:lstStyle/>
          <a:p>
            <a:r>
              <a:rPr lang="en-AU" dirty="0" smtClean="0"/>
              <a:t>Contents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451" y="2185750"/>
            <a:ext cx="9422430" cy="4672250"/>
          </a:xfrm>
        </p:spPr>
        <p:txBody>
          <a:bodyPr>
            <a:normAutofit/>
          </a:bodyPr>
          <a:lstStyle/>
          <a:p>
            <a:r>
              <a:rPr lang="en-AU" dirty="0" smtClean="0"/>
              <a:t>Pre Production</a:t>
            </a:r>
          </a:p>
          <a:p>
            <a:pPr lvl="1"/>
            <a:r>
              <a:rPr lang="en-AU" dirty="0" smtClean="0"/>
              <a:t>A Background Research – why game?</a:t>
            </a:r>
          </a:p>
          <a:p>
            <a:pPr lvl="1"/>
            <a:r>
              <a:rPr lang="en-AU" dirty="0" smtClean="0"/>
              <a:t>Design</a:t>
            </a:r>
          </a:p>
          <a:p>
            <a:pPr lvl="1"/>
            <a:endParaRPr lang="en-AU" dirty="0" smtClean="0"/>
          </a:p>
          <a:p>
            <a:r>
              <a:rPr lang="en-AU" dirty="0" smtClean="0"/>
              <a:t>Production</a:t>
            </a:r>
          </a:p>
          <a:p>
            <a:pPr lvl="1"/>
            <a:r>
              <a:rPr lang="en-AU" dirty="0" smtClean="0"/>
              <a:t>Animation Character Motion Control</a:t>
            </a:r>
          </a:p>
          <a:p>
            <a:pPr lvl="2"/>
            <a:r>
              <a:rPr lang="en-AU" dirty="0" smtClean="0"/>
              <a:t>real-time Motion Tracking &amp; capture</a:t>
            </a:r>
          </a:p>
          <a:p>
            <a:pPr lvl="2"/>
            <a:r>
              <a:rPr lang="en-AU" dirty="0" smtClean="0"/>
              <a:t>Rendering </a:t>
            </a:r>
          </a:p>
          <a:p>
            <a:pPr lvl="1"/>
            <a:r>
              <a:rPr lang="en-AU" dirty="0" smtClean="0"/>
              <a:t>In-Game Character</a:t>
            </a:r>
          </a:p>
          <a:p>
            <a:pPr lvl="1"/>
            <a:r>
              <a:rPr lang="en-AU" dirty="0" smtClean="0"/>
              <a:t>Environment Setting</a:t>
            </a:r>
          </a:p>
          <a:p>
            <a:pPr marL="457200" lvl="1" indent="0">
              <a:buNone/>
            </a:pPr>
            <a:endParaRPr lang="en-AU" dirty="0" smtClean="0"/>
          </a:p>
          <a:p>
            <a:r>
              <a:rPr lang="en-AU" dirty="0" smtClean="0"/>
              <a:t>Post Production</a:t>
            </a:r>
          </a:p>
        </p:txBody>
      </p:sp>
    </p:spTree>
    <p:extLst>
      <p:ext uri="{BB962C8B-B14F-4D97-AF65-F5344CB8AC3E}">
        <p14:creationId xmlns:p14="http://schemas.microsoft.com/office/powerpoint/2010/main" val="1074494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9241197" cy="706964"/>
          </a:xfrm>
        </p:spPr>
        <p:txBody>
          <a:bodyPr/>
          <a:lstStyle/>
          <a:p>
            <a:r>
              <a:rPr lang="en-AU" dirty="0"/>
              <a:t>A Background Research – </a:t>
            </a:r>
            <a:r>
              <a:rPr lang="en-AU" dirty="0" smtClean="0"/>
              <a:t>Why Game</a:t>
            </a:r>
            <a:r>
              <a:rPr lang="en-AU" dirty="0"/>
              <a:t>?</a:t>
            </a:r>
            <a:br>
              <a:rPr lang="en-AU" dirty="0"/>
            </a:br>
            <a:r>
              <a:rPr lang="en-AU" dirty="0" smtClean="0"/>
              <a:t> 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206" y="3501081"/>
            <a:ext cx="4868990" cy="2757102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412016" y="2578443"/>
            <a:ext cx="5543941" cy="4116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 smtClean="0"/>
              <a:t>Gamification Industry is growing in an amazing speed</a:t>
            </a:r>
          </a:p>
          <a:p>
            <a:pPr lvl="1"/>
            <a:endParaRPr lang="en-AU" dirty="0" smtClean="0"/>
          </a:p>
          <a:p>
            <a:r>
              <a:rPr lang="en-AU" dirty="0" smtClean="0"/>
              <a:t>Video game industry is increasing every single year</a:t>
            </a:r>
          </a:p>
          <a:p>
            <a:pPr marL="457200" lvl="1" indent="0">
              <a:buNone/>
            </a:pPr>
            <a:endParaRPr lang="en-AU" dirty="0" smtClean="0"/>
          </a:p>
          <a:p>
            <a:r>
              <a:rPr lang="en-AU" dirty="0" smtClean="0"/>
              <a:t>Video Game would potentially be the most popular industry for multimedia production </a:t>
            </a:r>
            <a:r>
              <a:rPr lang="en-AU" sz="800" dirty="0" smtClean="0"/>
              <a:t>[1]</a:t>
            </a:r>
            <a:endParaRPr lang="en-AU" sz="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444" y="2940908"/>
            <a:ext cx="6200513" cy="3317275"/>
          </a:xfrm>
        </p:spPr>
      </p:pic>
    </p:spTree>
    <p:extLst>
      <p:ext uri="{BB962C8B-B14F-4D97-AF65-F5344CB8AC3E}">
        <p14:creationId xmlns:p14="http://schemas.microsoft.com/office/powerpoint/2010/main" val="66797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Design – Story Line </a:t>
            </a:r>
            <a:endParaRPr lang="en-AU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3205" y="2389458"/>
            <a:ext cx="11738795" cy="4116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 smtClean="0"/>
              <a:t>Story Line:</a:t>
            </a:r>
          </a:p>
          <a:p>
            <a:pPr marL="0" indent="0">
              <a:buNone/>
            </a:pPr>
            <a:r>
              <a:rPr lang="en-AU" dirty="0" smtClean="0"/>
              <a:t>Alien invade the earth and try to blow white house up, to save the world and white house, player must fight with alien and shoot them downs in 2 different missions</a:t>
            </a:r>
          </a:p>
          <a:p>
            <a:r>
              <a:rPr lang="en-AU" dirty="0" smtClean="0"/>
              <a:t>Story Board:</a:t>
            </a:r>
          </a:p>
          <a:p>
            <a:pPr marL="0" indent="0">
              <a:buNone/>
            </a:pPr>
            <a:endParaRPr lang="en-AU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442" y="3657601"/>
            <a:ext cx="4527016" cy="320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Design Characters &amp; Environment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115" y="2282225"/>
            <a:ext cx="8825659" cy="3416300"/>
          </a:xfrm>
        </p:spPr>
        <p:txBody>
          <a:bodyPr/>
          <a:lstStyle/>
          <a:p>
            <a:r>
              <a:rPr lang="en-AU" dirty="0" smtClean="0"/>
              <a:t>Character</a:t>
            </a:r>
          </a:p>
          <a:p>
            <a:pPr lvl="1"/>
            <a:r>
              <a:rPr lang="en-AU" dirty="0" smtClean="0"/>
              <a:t>Alien (moving in animation time line)</a:t>
            </a:r>
          </a:p>
          <a:p>
            <a:pPr lvl="1"/>
            <a:r>
              <a:rPr lang="en-AU" dirty="0" smtClean="0"/>
              <a:t>Flying Object (controlled by users)</a:t>
            </a:r>
          </a:p>
          <a:p>
            <a:pPr lvl="1"/>
            <a:r>
              <a:rPr lang="en-AU" dirty="0" smtClean="0"/>
              <a:t>3D Machine Gun </a:t>
            </a:r>
            <a:r>
              <a:rPr lang="en-AU" dirty="0"/>
              <a:t>(controlled by users</a:t>
            </a:r>
            <a:r>
              <a:rPr lang="en-AU" dirty="0" smtClean="0"/>
              <a:t>)</a:t>
            </a:r>
          </a:p>
          <a:p>
            <a:pPr marL="457200" lvl="1" indent="0">
              <a:buNone/>
            </a:pPr>
            <a:endParaRPr lang="en-AU" dirty="0" smtClean="0"/>
          </a:p>
          <a:p>
            <a:r>
              <a:rPr lang="en-AU" dirty="0" smtClean="0"/>
              <a:t>Environment </a:t>
            </a:r>
          </a:p>
          <a:p>
            <a:pPr lvl="1"/>
            <a:r>
              <a:rPr lang="en-AU" dirty="0" smtClean="0"/>
              <a:t>Mission 1 – White House (2D)</a:t>
            </a:r>
          </a:p>
          <a:p>
            <a:pPr lvl="1"/>
            <a:r>
              <a:rPr lang="en-AU" dirty="0" smtClean="0"/>
              <a:t>Mission 2 – White House (3D)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4501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Character - Motion </a:t>
            </a:r>
            <a:r>
              <a:rPr lang="en-AU" dirty="0"/>
              <a:t>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354" y="2306936"/>
            <a:ext cx="10880527" cy="4102101"/>
          </a:xfrm>
        </p:spPr>
        <p:txBody>
          <a:bodyPr>
            <a:normAutofit fontScale="85000" lnSpcReduction="20000"/>
          </a:bodyPr>
          <a:lstStyle/>
          <a:p>
            <a:r>
              <a:rPr lang="en-AU" dirty="0" smtClean="0"/>
              <a:t>“Actor” of my media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 smtClean="0"/>
              <a:t>Motion of Character</a:t>
            </a:r>
          </a:p>
          <a:p>
            <a:pPr lvl="1"/>
            <a:r>
              <a:rPr lang="en-AU" dirty="0" smtClean="0"/>
              <a:t>Step 1 Filtering </a:t>
            </a:r>
          </a:p>
          <a:p>
            <a:pPr lvl="1"/>
            <a:r>
              <a:rPr lang="en-AU" dirty="0" smtClean="0"/>
              <a:t>Step 2 Tracking</a:t>
            </a:r>
          </a:p>
          <a:p>
            <a:pPr lvl="2"/>
            <a:r>
              <a:rPr lang="en-AU" dirty="0"/>
              <a:t>K-means </a:t>
            </a:r>
          </a:p>
          <a:p>
            <a:pPr lvl="2"/>
            <a:r>
              <a:rPr lang="en-AU" dirty="0"/>
              <a:t>Max </a:t>
            </a:r>
            <a:r>
              <a:rPr lang="en-AU" dirty="0" smtClean="0"/>
              <a:t>Separation</a:t>
            </a:r>
          </a:p>
          <a:p>
            <a:pPr lvl="1"/>
            <a:r>
              <a:rPr lang="en-AU" dirty="0" smtClean="0"/>
              <a:t>Get Motion Point and connect to get singleton</a:t>
            </a:r>
          </a:p>
          <a:p>
            <a:pPr lvl="2"/>
            <a:endParaRPr lang="en-AU" dirty="0" smtClean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002" y="2394725"/>
            <a:ext cx="3769689" cy="40143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815" y="2394725"/>
            <a:ext cx="4143375" cy="4391025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6960973" y="2718487"/>
            <a:ext cx="453081" cy="4118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Oval 10"/>
          <p:cNvSpPr/>
          <p:nvPr/>
        </p:nvSpPr>
        <p:spPr>
          <a:xfrm>
            <a:off x="9148119" y="2854411"/>
            <a:ext cx="453081" cy="4118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Oval 11"/>
          <p:cNvSpPr/>
          <p:nvPr/>
        </p:nvSpPr>
        <p:spPr>
          <a:xfrm>
            <a:off x="7997305" y="4077730"/>
            <a:ext cx="453081" cy="4118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Oval 13"/>
          <p:cNvSpPr/>
          <p:nvPr/>
        </p:nvSpPr>
        <p:spPr>
          <a:xfrm>
            <a:off x="7187513" y="5712941"/>
            <a:ext cx="453081" cy="4118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Oval 14"/>
          <p:cNvSpPr/>
          <p:nvPr/>
        </p:nvSpPr>
        <p:spPr>
          <a:xfrm>
            <a:off x="8262564" y="5642919"/>
            <a:ext cx="453081" cy="4118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19" name="Straight Connector 18"/>
          <p:cNvCxnSpPr>
            <a:stCxn id="10" idx="5"/>
            <a:endCxn id="12" idx="1"/>
          </p:cNvCxnSpPr>
          <p:nvPr/>
        </p:nvCxnSpPr>
        <p:spPr>
          <a:xfrm>
            <a:off x="7347702" y="3070059"/>
            <a:ext cx="715955" cy="10679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12" idx="7"/>
          </p:cNvCxnSpPr>
          <p:nvPr/>
        </p:nvCxnSpPr>
        <p:spPr>
          <a:xfrm flipH="1">
            <a:off x="8384034" y="3126260"/>
            <a:ext cx="1030556" cy="10117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14" idx="0"/>
          </p:cNvCxnSpPr>
          <p:nvPr/>
        </p:nvCxnSpPr>
        <p:spPr>
          <a:xfrm flipH="1">
            <a:off x="7414054" y="4401881"/>
            <a:ext cx="649603" cy="1311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8216057" y="4290450"/>
            <a:ext cx="318775" cy="13524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060259" y="3402228"/>
            <a:ext cx="1474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Left hand</a:t>
            </a:r>
            <a:endParaRPr lang="en-AU" dirty="0"/>
          </a:p>
        </p:txBody>
      </p:sp>
      <p:sp>
        <p:nvSpPr>
          <p:cNvPr id="28" name="Rectangle 27"/>
          <p:cNvSpPr/>
          <p:nvPr/>
        </p:nvSpPr>
        <p:spPr>
          <a:xfrm>
            <a:off x="8351100" y="3418703"/>
            <a:ext cx="1407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smtClean="0"/>
              <a:t>Right hand</a:t>
            </a:r>
            <a:endParaRPr lang="en-AU" dirty="0"/>
          </a:p>
        </p:txBody>
      </p:sp>
      <p:sp>
        <p:nvSpPr>
          <p:cNvPr id="29" name="TextBox 28"/>
          <p:cNvSpPr txBox="1"/>
          <p:nvPr/>
        </p:nvSpPr>
        <p:spPr>
          <a:xfrm>
            <a:off x="7723645" y="4116766"/>
            <a:ext cx="1474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 smtClean="0"/>
              <a:t>Center</a:t>
            </a:r>
            <a:endParaRPr lang="en-AU" dirty="0"/>
          </a:p>
        </p:txBody>
      </p:sp>
      <p:sp>
        <p:nvSpPr>
          <p:cNvPr id="30" name="TextBox 29"/>
          <p:cNvSpPr txBox="1"/>
          <p:nvPr/>
        </p:nvSpPr>
        <p:spPr>
          <a:xfrm>
            <a:off x="7001568" y="4914429"/>
            <a:ext cx="1474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Left foot</a:t>
            </a:r>
            <a:endParaRPr lang="en-AU" dirty="0"/>
          </a:p>
        </p:txBody>
      </p:sp>
      <p:sp>
        <p:nvSpPr>
          <p:cNvPr id="31" name="TextBox 30"/>
          <p:cNvSpPr txBox="1"/>
          <p:nvPr/>
        </p:nvSpPr>
        <p:spPr>
          <a:xfrm>
            <a:off x="8063657" y="4914429"/>
            <a:ext cx="1474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Right foot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0066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4" grpId="0" animBg="1"/>
      <p:bldP spid="15" grpId="0" animBg="1"/>
      <p:bldP spid="27" grpId="0"/>
      <p:bldP spid="28" grpId="0"/>
      <p:bldP spid="29" grpId="0"/>
      <p:bldP spid="30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FYI 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Filtering Algorithm</a:t>
            </a:r>
          </a:p>
          <a:p>
            <a:endParaRPr lang="en-AU" dirty="0" smtClean="0"/>
          </a:p>
          <a:p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K-means[3]</a:t>
            </a:r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r>
              <a:rPr lang="en-AU" dirty="0" smtClean="0"/>
              <a:t>Max-Separation[4]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289" y="3179843"/>
            <a:ext cx="4105334" cy="18423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5412" y="3030486"/>
            <a:ext cx="5009099" cy="22911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577" y="3001283"/>
            <a:ext cx="6913313" cy="262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86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3540" y="2582140"/>
            <a:ext cx="3143689" cy="365811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3591" y="2363034"/>
            <a:ext cx="2607345" cy="40963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960" y="2446079"/>
            <a:ext cx="1744041" cy="393023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9947" y="2464072"/>
            <a:ext cx="2333951" cy="37469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Character - Rendering 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117" y="2232797"/>
            <a:ext cx="8825659" cy="44151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AU" dirty="0" smtClean="0"/>
          </a:p>
          <a:p>
            <a:r>
              <a:rPr lang="en-AU" dirty="0" smtClean="0"/>
              <a:t>mage Enhancement</a:t>
            </a:r>
          </a:p>
          <a:p>
            <a:pPr lvl="1"/>
            <a:r>
              <a:rPr lang="en-AU" dirty="0" smtClean="0"/>
              <a:t>have source</a:t>
            </a:r>
          </a:p>
          <a:p>
            <a:pPr lvl="1"/>
            <a:r>
              <a:rPr lang="en-AU" dirty="0" smtClean="0"/>
              <a:t>Reset Region </a:t>
            </a:r>
          </a:p>
          <a:p>
            <a:pPr lvl="1"/>
            <a:r>
              <a:rPr lang="en-AU" dirty="0" smtClean="0"/>
              <a:t>Set Alpha Channel</a:t>
            </a:r>
          </a:p>
          <a:p>
            <a:pPr lvl="1"/>
            <a:r>
              <a:rPr lang="en-AU" dirty="0" smtClean="0"/>
              <a:t>Image Compositing</a:t>
            </a:r>
          </a:p>
          <a:p>
            <a:pPr lvl="1"/>
            <a:endParaRPr lang="en-AU" dirty="0"/>
          </a:p>
          <a:p>
            <a:endParaRPr lang="en-AU" dirty="0" smtClean="0"/>
          </a:p>
          <a:p>
            <a:endParaRPr lang="en-AU" dirty="0" smtClean="0"/>
          </a:p>
          <a:p>
            <a:r>
              <a:rPr lang="en-AU" dirty="0" smtClean="0"/>
              <a:t>Advantage</a:t>
            </a:r>
          </a:p>
          <a:p>
            <a:pPr lvl="1"/>
            <a:r>
              <a:rPr lang="en-AU" dirty="0" smtClean="0"/>
              <a:t>Economical </a:t>
            </a:r>
          </a:p>
          <a:p>
            <a:pPr lvl="1"/>
            <a:r>
              <a:rPr lang="en-AU" dirty="0" smtClean="0"/>
              <a:t>Time-saving </a:t>
            </a:r>
          </a:p>
          <a:p>
            <a:pPr lvl="1"/>
            <a:r>
              <a:rPr lang="en-AU" dirty="0" smtClean="0"/>
              <a:t>Good for Low-budget Project</a:t>
            </a:r>
          </a:p>
          <a:p>
            <a:pPr lvl="1"/>
            <a:endParaRPr lang="en-AU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3665" y="2749347"/>
            <a:ext cx="881856" cy="22377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32407">
            <a:off x="7933434" y="4823017"/>
            <a:ext cx="884410" cy="6815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732021">
            <a:off x="7553328" y="2722001"/>
            <a:ext cx="1264163" cy="20258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670276">
            <a:off x="8885255" y="4970272"/>
            <a:ext cx="941121" cy="7252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56848">
            <a:off x="9311876" y="3032684"/>
            <a:ext cx="1258127" cy="20161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7583" y="2464072"/>
            <a:ext cx="881856" cy="2237774"/>
          </a:xfrm>
          <a:prstGeom prst="rect">
            <a:avLst/>
          </a:prstGeom>
        </p:spPr>
      </p:pic>
      <p:sp>
        <p:nvSpPr>
          <p:cNvPr id="13" name="Right Arrow 12"/>
          <p:cNvSpPr/>
          <p:nvPr/>
        </p:nvSpPr>
        <p:spPr>
          <a:xfrm>
            <a:off x="5622410" y="3928851"/>
            <a:ext cx="1650276" cy="583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059" y="2363034"/>
            <a:ext cx="3641239" cy="352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22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In-game Character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2830" y="2603500"/>
            <a:ext cx="8825659" cy="3805538"/>
          </a:xfrm>
        </p:spPr>
        <p:txBody>
          <a:bodyPr>
            <a:normAutofit/>
          </a:bodyPr>
          <a:lstStyle/>
          <a:p>
            <a:r>
              <a:rPr lang="en-AU" dirty="0" smtClean="0"/>
              <a:t>UFO</a:t>
            </a:r>
          </a:p>
          <a:p>
            <a:pPr lvl="1"/>
            <a:r>
              <a:rPr lang="en-AU" dirty="0" smtClean="0"/>
              <a:t>Use Java to program</a:t>
            </a:r>
          </a:p>
          <a:p>
            <a:pPr lvl="1"/>
            <a:r>
              <a:rPr lang="en-AU" dirty="0" smtClean="0"/>
              <a:t>Control by user </a:t>
            </a:r>
          </a:p>
          <a:p>
            <a:pPr lvl="2"/>
            <a:r>
              <a:rPr lang="en-AU" dirty="0" smtClean="0"/>
              <a:t>Left click attack alien</a:t>
            </a:r>
          </a:p>
          <a:p>
            <a:pPr lvl="2"/>
            <a:r>
              <a:rPr lang="en-AU" dirty="0" smtClean="0"/>
              <a:t>Press W to change weapon, 2 types of weapon</a:t>
            </a:r>
            <a:endParaRPr lang="en-AU" dirty="0"/>
          </a:p>
          <a:p>
            <a:endParaRPr lang="en-AU" dirty="0" smtClean="0"/>
          </a:p>
          <a:p>
            <a:r>
              <a:rPr lang="en-AU" dirty="0" smtClean="0"/>
              <a:t>3D Machine Gun </a:t>
            </a:r>
          </a:p>
          <a:p>
            <a:pPr lvl="1"/>
            <a:r>
              <a:rPr lang="en-AU" dirty="0" smtClean="0"/>
              <a:t>Created by Blender </a:t>
            </a:r>
          </a:p>
          <a:p>
            <a:pPr lvl="1"/>
            <a:r>
              <a:rPr lang="en-AU" dirty="0" smtClean="0"/>
              <a:t>Extrusion, copy, Material, lighting</a:t>
            </a:r>
          </a:p>
          <a:p>
            <a:pPr lvl="1"/>
            <a:r>
              <a:rPr lang="en-AU" dirty="0" smtClean="0"/>
              <a:t>Texture using UV-coordinator System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884" y="2760019"/>
            <a:ext cx="3628252" cy="2518170"/>
          </a:xfrm>
          <a:prstGeom prst="rect">
            <a:avLst/>
          </a:prstGeom>
        </p:spPr>
      </p:pic>
      <p:pic>
        <p:nvPicPr>
          <p:cNvPr id="1028" name="Picture 4" descr="E:\comp5415\comp5415 assign\assignment1\Media\Web\gu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2656" y="2690599"/>
            <a:ext cx="4336707" cy="340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92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6244</TotalTime>
  <Words>392</Words>
  <Application>Microsoft Office PowerPoint</Application>
  <PresentationFormat>Widescreen</PresentationFormat>
  <Paragraphs>118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 Boardroom</vt:lpstr>
      <vt:lpstr> Animation Game Design using Multimedia Techniques</vt:lpstr>
      <vt:lpstr>Contents</vt:lpstr>
      <vt:lpstr>A Background Research – Why Game?  </vt:lpstr>
      <vt:lpstr>Design – Story Line </vt:lpstr>
      <vt:lpstr>Design Characters &amp; Environment</vt:lpstr>
      <vt:lpstr>Character - Motion Control</vt:lpstr>
      <vt:lpstr>FYI </vt:lpstr>
      <vt:lpstr>Character - Rendering </vt:lpstr>
      <vt:lpstr>In-game Character</vt:lpstr>
      <vt:lpstr>Environment Setting</vt:lpstr>
      <vt:lpstr>Post Production</vt:lpstr>
      <vt:lpstr>Reference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Animation Game Design using Multimedia Techniques</dc:title>
  <dc:creator>Zhenghao Chen</dc:creator>
  <cp:lastModifiedBy>Zhenghao Chen</cp:lastModifiedBy>
  <cp:revision>51</cp:revision>
  <dcterms:created xsi:type="dcterms:W3CDTF">2016-10-14T00:36:10Z</dcterms:created>
  <dcterms:modified xsi:type="dcterms:W3CDTF">2016-10-20T04:21:02Z</dcterms:modified>
</cp:coreProperties>
</file>

<file path=docProps/thumbnail.jpeg>
</file>